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686" r:id="rId2"/>
    <p:sldId id="2687" r:id="rId3"/>
    <p:sldId id="2688" r:id="rId4"/>
    <p:sldId id="2690" r:id="rId5"/>
    <p:sldId id="2647" r:id="rId6"/>
    <p:sldId id="2648" r:id="rId7"/>
    <p:sldId id="2649" r:id="rId8"/>
    <p:sldId id="2650" r:id="rId9"/>
    <p:sldId id="2651" r:id="rId10"/>
    <p:sldId id="2652" r:id="rId11"/>
    <p:sldId id="2670" r:id="rId12"/>
    <p:sldId id="2691" r:id="rId13"/>
    <p:sldId id="2644" r:id="rId14"/>
    <p:sldId id="2645" r:id="rId15"/>
    <p:sldId id="2646" r:id="rId16"/>
    <p:sldId id="2653" r:id="rId17"/>
    <p:sldId id="257" r:id="rId18"/>
    <p:sldId id="2669" r:id="rId19"/>
    <p:sldId id="256" r:id="rId20"/>
    <p:sldId id="258" r:id="rId21"/>
    <p:sldId id="259" r:id="rId22"/>
    <p:sldId id="2654" r:id="rId23"/>
    <p:sldId id="2668" r:id="rId24"/>
    <p:sldId id="2655" r:id="rId25"/>
    <p:sldId id="2658" r:id="rId26"/>
    <p:sldId id="2656" r:id="rId27"/>
    <p:sldId id="2660" r:id="rId28"/>
    <p:sldId id="2661" r:id="rId29"/>
    <p:sldId id="2662" r:id="rId30"/>
    <p:sldId id="2663" r:id="rId31"/>
    <p:sldId id="2664" r:id="rId32"/>
    <p:sldId id="2665" r:id="rId33"/>
    <p:sldId id="2666" r:id="rId34"/>
    <p:sldId id="2667" r:id="rId35"/>
    <p:sldId id="2671" r:id="rId36"/>
    <p:sldId id="2672" r:id="rId37"/>
    <p:sldId id="2673" r:id="rId38"/>
    <p:sldId id="2674" r:id="rId39"/>
    <p:sldId id="2675" r:id="rId40"/>
    <p:sldId id="2677" r:id="rId41"/>
    <p:sldId id="2676" r:id="rId42"/>
    <p:sldId id="2678" r:id="rId43"/>
    <p:sldId id="2679" r:id="rId44"/>
    <p:sldId id="2680" r:id="rId45"/>
    <p:sldId id="2681" r:id="rId46"/>
    <p:sldId id="2682" r:id="rId47"/>
    <p:sldId id="2683" r:id="rId48"/>
    <p:sldId id="2684" r:id="rId49"/>
    <p:sldId id="2685" r:id="rId50"/>
    <p:sldId id="2692" r:id="rId51"/>
    <p:sldId id="2693" r:id="rId52"/>
    <p:sldId id="2694" r:id="rId53"/>
    <p:sldId id="26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/>
    <p:restoredTop sz="94729"/>
  </p:normalViewPr>
  <p:slideViewPr>
    <p:cSldViewPr snapToGrid="0" snapToObjects="1">
      <p:cViewPr varScale="1">
        <p:scale>
          <a:sx n="108" d="100"/>
          <a:sy n="108" d="100"/>
        </p:scale>
        <p:origin x="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cancer_classifier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38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4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4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69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3" y="2859501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6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0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0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88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4" y="3037107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58" y="3037107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7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5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69" y="1197428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88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5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5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0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0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1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1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6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4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4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09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5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2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2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7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740448" y="-128712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2715903" y="5847190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2868777" y="626324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3809988" y="608472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4354272" y="671391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4076268" y="755228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3559068" y="689679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2916469" y="737619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320477" y="6312381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0497" y="6432327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354272" y="7133103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884645" y="7262557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278407" y="7247933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3143929" y="484906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4072386" y="46747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4616670" y="530391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4338666" y="614228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3821466" y="548679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3178867" y="596619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785738" y="5214823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82875" y="490237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402895" y="502232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16670" y="572310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7043" y="585255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40805" y="583793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64609CE-9452-FB44-B626-94B1F5AE8C4B}"/>
              </a:ext>
            </a:extLst>
          </p:cNvPr>
          <p:cNvGrpSpPr/>
          <p:nvPr/>
        </p:nvGrpSpPr>
        <p:grpSpPr>
          <a:xfrm>
            <a:off x="6843810" y="5296644"/>
            <a:ext cx="3828411" cy="1920240"/>
            <a:chOff x="2508069" y="1197428"/>
            <a:chExt cx="3828411" cy="192024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9D881DB-99A2-454D-BEFD-74846DF8DD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54C6B8-38B3-1C40-A31F-6194D0E7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93E2D03-6D5B-CB4D-8A31-6E1A9BCB7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5074839-7C81-A14E-8A32-1AEA4C95A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DAB69E-4890-F345-8610-A6B4F3346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A2E10-CCAB-7C4A-B3F0-1656522D3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E9A7E11-D0B0-2F4E-A84E-133A9A7D8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802627-0803-7E42-8B7B-AB5E23598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CB0DAE6-9614-0C4F-A071-2F0A9DA5F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9ECE70F-FFF8-B345-A383-544BFD52872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B4D0C1-ED04-B949-A773-DE0A3121102D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469F47-42DA-094A-A587-C4545CD17D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5689561-6D7D-0347-A269-95CC54E72F7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CBC066-B9C9-E344-857F-EEB70EDA78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9B32AC-D393-8541-8013-92CF276022A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F28CC0-52BC-B24B-BEB8-059FCFCE4A1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DE8F5-0F21-6C43-A7CC-0BC9B1A27F5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787F62-89E9-F347-A45A-C2934F22DE20}"/>
              </a:ext>
            </a:extLst>
          </p:cNvPr>
          <p:cNvGrpSpPr/>
          <p:nvPr/>
        </p:nvGrpSpPr>
        <p:grpSpPr>
          <a:xfrm>
            <a:off x="6975009" y="4591643"/>
            <a:ext cx="3566013" cy="3330243"/>
            <a:chOff x="2508069" y="1197428"/>
            <a:chExt cx="3566013" cy="3330243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C231321-5B91-6A4E-B767-0D2F5368B0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FDD50EC-1F77-374C-9CFF-FA34045BC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1729A8-8152-6645-9861-C9C77E8EA5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F885ACF-BDB4-A441-83A1-07553E5EB27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885E5D-BCC8-634E-BC03-4EA01B6C98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07BED2F-F201-C441-9F4C-CAA7202DD5B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EEDBDCB-BBF5-4747-ACB9-750383F8E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901B06C-28AA-B94D-9407-8F15E6A4F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137BC25-8AD6-1F4D-B74D-466872F15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7CD982-AF59-E445-9FFF-045B2C8CD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6F3EF97-5B40-2D40-8494-3C124B53F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729CBAF-C500-8E48-B59D-D8C965FAD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0304A4-EB85-5F45-A354-51FE0C96D48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52A772E-D6B7-984E-9FCA-6746B6CCEDA4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68DE28-4FBE-AD4D-9699-7765BB06DA0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5DBD98E-EE64-5944-97F5-2F3C6BDA18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E398170-AD5F-9648-8BA4-F34E80CAEE8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28" y="3327381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398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3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199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28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5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198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88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0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0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3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5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3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3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2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2" y="1490494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4" y="617246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69" y="2598911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6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6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38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0" y="2284998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399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1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0" y="1807779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1" y="2795753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39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1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1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0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1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7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499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1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7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499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endParaRPr lang="en-US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2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2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FEB083-F26A-6F43-AC85-4D8FB1E7B453}"/>
              </a:ext>
            </a:extLst>
          </p:cNvPr>
          <p:cNvSpPr txBox="1"/>
          <p:nvPr/>
        </p:nvSpPr>
        <p:spPr>
          <a:xfrm>
            <a:off x="3359933" y="345546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ECFC8-9A80-1B4A-9AD7-891480FD1B48}"/>
              </a:ext>
            </a:extLst>
          </p:cNvPr>
          <p:cNvSpPr txBox="1"/>
          <p:nvPr/>
        </p:nvSpPr>
        <p:spPr>
          <a:xfrm>
            <a:off x="4860638" y="3468307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87588" y="2312909"/>
            <a:ext cx="24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f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251587" y="1959047"/>
            <a:ext cx="199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44CAA6-FDB7-3C44-BBB8-5B1A8BA37CC5}"/>
              </a:ext>
            </a:extLst>
          </p:cNvPr>
          <p:cNvCxnSpPr>
            <a:cxnSpLocks/>
          </p:cNvCxnSpPr>
          <p:nvPr/>
        </p:nvCxnSpPr>
        <p:spPr>
          <a:xfrm>
            <a:off x="5598226" y="2496186"/>
            <a:ext cx="107804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344846" y="5180321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69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37617" y="4768905"/>
            <a:ext cx="487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r>
              <a:rPr lang="en-US" sz="2000" i="1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5E4872-FE38-4F4B-A2B8-C4B6D6790198}"/>
              </a:ext>
            </a:extLst>
          </p:cNvPr>
          <p:cNvSpPr txBox="1"/>
          <p:nvPr/>
        </p:nvSpPr>
        <p:spPr>
          <a:xfrm>
            <a:off x="8579595" y="4242191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579595" y="1699985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BDA23EE-DCAB-214A-AC1F-A659E6D6EBBF}"/>
              </a:ext>
            </a:extLst>
          </p:cNvPr>
          <p:cNvSpPr txBox="1"/>
          <p:nvPr/>
        </p:nvSpPr>
        <p:spPr>
          <a:xfrm>
            <a:off x="8577623" y="3006120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44764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non-neoplastic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9007289" y="2823542"/>
            <a:ext cx="137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benign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971827" y="4104422"/>
            <a:ext cx="161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malignant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1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4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4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2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1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4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68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4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4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13270</TotalTime>
  <Words>1266</Words>
  <Application>Microsoft Macintosh PowerPoint</Application>
  <PresentationFormat>Widescreen</PresentationFormat>
  <Paragraphs>652</Paragraphs>
  <Slides>53</Slides>
  <Notes>44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165</cp:revision>
  <dcterms:created xsi:type="dcterms:W3CDTF">2018-03-09T06:37:14Z</dcterms:created>
  <dcterms:modified xsi:type="dcterms:W3CDTF">2022-01-03T00:29:28Z</dcterms:modified>
</cp:coreProperties>
</file>